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2" r:id="rId7"/>
    <p:sldId id="267" r:id="rId8"/>
    <p:sldId id="266" r:id="rId9"/>
    <p:sldId id="261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DE270-C60F-4BFD-9788-827DF93EA526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7F652-5E4B-4A36-9E2E-5A3B9966F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3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7F652-5E4B-4A36-9E2E-5A3B9966F2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95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5143-32F4-479F-A3B2-2DC33676621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9485-7589-49D6-8F21-37FC418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1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5143-32F4-479F-A3B2-2DC33676621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9485-7589-49D6-8F21-37FC418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5143-32F4-479F-A3B2-2DC33676621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9485-7589-49D6-8F21-37FC418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1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5143-32F4-479F-A3B2-2DC33676621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9485-7589-49D6-8F21-37FC418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5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5143-32F4-479F-A3B2-2DC33676621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9485-7589-49D6-8F21-37FC418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8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5143-32F4-479F-A3B2-2DC33676621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9485-7589-49D6-8F21-37FC418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52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5143-32F4-479F-A3B2-2DC33676621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9485-7589-49D6-8F21-37FC418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5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5143-32F4-479F-A3B2-2DC33676621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9485-7589-49D6-8F21-37FC418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5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5143-32F4-479F-A3B2-2DC33676621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9485-7589-49D6-8F21-37FC418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5143-32F4-479F-A3B2-2DC33676621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9485-7589-49D6-8F21-37FC418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90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5143-32F4-479F-A3B2-2DC33676621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9485-7589-49D6-8F21-37FC418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35143-32F4-479F-A3B2-2DC336766210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F9485-7589-49D6-8F21-37FC418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4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omic Sans MS" pitchFamily="66" charset="0"/>
              </a:rPr>
              <a:t>El </a:t>
            </a:r>
            <a:r>
              <a:rPr lang="en-US" sz="5400" b="1" dirty="0" err="1" smtClean="0">
                <a:latin typeface="Comic Sans MS" pitchFamily="66" charset="0"/>
              </a:rPr>
              <a:t>Calendario</a:t>
            </a:r>
            <a:endParaRPr lang="en-US" sz="5400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Capitulo</a:t>
            </a:r>
            <a:r>
              <a:rPr lang="en-US" dirty="0" smtClean="0"/>
              <a:t>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5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6000" dirty="0" smtClean="0">
                <a:latin typeface="Comic Sans MS" pitchFamily="66" charset="0"/>
              </a:rPr>
              <a:t/>
            </a:r>
            <a:br>
              <a:rPr lang="es-ES" sz="6000" dirty="0" smtClean="0">
                <a:latin typeface="Comic Sans MS" pitchFamily="66" charset="0"/>
              </a:rPr>
            </a:br>
            <a:r>
              <a:rPr lang="es-ES" sz="6000" dirty="0" smtClean="0">
                <a:latin typeface="Comic Sans MS" pitchFamily="66" charset="0"/>
              </a:rPr>
              <a:t>Los </a:t>
            </a:r>
            <a:r>
              <a:rPr lang="es-ES" sz="6000" dirty="0">
                <a:latin typeface="Comic Sans MS" pitchFamily="66" charset="0"/>
              </a:rPr>
              <a:t>meses del año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043814"/>
              </p:ext>
            </p:extLst>
          </p:nvPr>
        </p:nvGraphicFramePr>
        <p:xfrm>
          <a:off x="76200" y="2133600"/>
          <a:ext cx="9296399" cy="3962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3693"/>
                <a:gridCol w="1406178"/>
                <a:gridCol w="1843529"/>
                <a:gridCol w="1447800"/>
                <a:gridCol w="1752600"/>
                <a:gridCol w="1752599"/>
              </a:tblGrid>
              <a:tr h="5817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Enero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Febrero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Marzo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Abril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Calibri"/>
                          <a:cs typeface="Times New Roman"/>
                        </a:rPr>
                        <a:t>Mayo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Junio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96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7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Julio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+mn-ea"/>
                          <a:cs typeface="+mn-cs"/>
                        </a:rPr>
                        <a:t>Agosto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Septiembre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Octubre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Noviembre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b="1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Diciembre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92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8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Los meses del año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09600"/>
            <a:ext cx="4038600" cy="47545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January			</a:t>
            </a:r>
          </a:p>
          <a:p>
            <a:r>
              <a:rPr lang="en-US" sz="2800" dirty="0" smtClean="0">
                <a:latin typeface="Comic Sans MS" pitchFamily="66" charset="0"/>
              </a:rPr>
              <a:t>February</a:t>
            </a:r>
          </a:p>
          <a:p>
            <a:r>
              <a:rPr lang="en-US" sz="2800" dirty="0" smtClean="0">
                <a:latin typeface="Comic Sans MS" pitchFamily="66" charset="0"/>
              </a:rPr>
              <a:t>March </a:t>
            </a:r>
            <a:endParaRPr lang="en-US" sz="2800" dirty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April		</a:t>
            </a:r>
          </a:p>
          <a:p>
            <a:r>
              <a:rPr lang="en-US" sz="2800" dirty="0" smtClean="0">
                <a:latin typeface="Comic Sans MS" pitchFamily="66" charset="0"/>
              </a:rPr>
              <a:t>May</a:t>
            </a:r>
          </a:p>
          <a:p>
            <a:r>
              <a:rPr lang="en-US" sz="2800" dirty="0" smtClean="0">
                <a:latin typeface="Comic Sans MS" pitchFamily="66" charset="0"/>
              </a:rPr>
              <a:t>June</a:t>
            </a:r>
          </a:p>
          <a:p>
            <a:r>
              <a:rPr lang="en-US" sz="2800" dirty="0" smtClean="0">
                <a:latin typeface="Comic Sans MS" pitchFamily="66" charset="0"/>
              </a:rPr>
              <a:t>July</a:t>
            </a:r>
          </a:p>
          <a:p>
            <a:r>
              <a:rPr lang="en-US" sz="2800" dirty="0" smtClean="0">
                <a:latin typeface="Comic Sans MS" pitchFamily="66" charset="0"/>
              </a:rPr>
              <a:t>August</a:t>
            </a:r>
          </a:p>
          <a:p>
            <a:r>
              <a:rPr lang="en-US" sz="2800" dirty="0" smtClean="0">
                <a:latin typeface="Comic Sans MS" pitchFamily="66" charset="0"/>
              </a:rPr>
              <a:t>September</a:t>
            </a:r>
          </a:p>
          <a:p>
            <a:r>
              <a:rPr lang="en-US" sz="2800" dirty="0" smtClean="0">
                <a:latin typeface="Comic Sans MS" pitchFamily="66" charset="0"/>
              </a:rPr>
              <a:t>October</a:t>
            </a:r>
          </a:p>
          <a:p>
            <a:r>
              <a:rPr lang="en-US" sz="2800" dirty="0" smtClean="0">
                <a:latin typeface="Comic Sans MS" pitchFamily="66" charset="0"/>
              </a:rPr>
              <a:t>November</a:t>
            </a:r>
          </a:p>
          <a:p>
            <a:r>
              <a:rPr lang="en-US" sz="2800" dirty="0" smtClean="0">
                <a:latin typeface="Comic Sans MS" pitchFamily="66" charset="0"/>
              </a:rPr>
              <a:t>December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0"/>
            <a:ext cx="4038600" cy="5943600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latin typeface="Comic Sans MS" pitchFamily="66" charset="0"/>
              </a:rPr>
              <a:t>Enero</a:t>
            </a:r>
          </a:p>
          <a:p>
            <a:r>
              <a:rPr lang="es-ES" dirty="0" smtClean="0">
                <a:latin typeface="Comic Sans MS" pitchFamily="66" charset="0"/>
              </a:rPr>
              <a:t>Febrero</a:t>
            </a:r>
          </a:p>
          <a:p>
            <a:r>
              <a:rPr lang="es-ES" dirty="0" smtClean="0">
                <a:latin typeface="Comic Sans MS" pitchFamily="66" charset="0"/>
              </a:rPr>
              <a:t>Marzo</a:t>
            </a:r>
          </a:p>
          <a:p>
            <a:r>
              <a:rPr lang="es-ES" dirty="0" smtClean="0">
                <a:latin typeface="Comic Sans MS" pitchFamily="66" charset="0"/>
              </a:rPr>
              <a:t>Abril</a:t>
            </a:r>
          </a:p>
          <a:p>
            <a:r>
              <a:rPr lang="es-ES" dirty="0" smtClean="0">
                <a:latin typeface="Comic Sans MS" pitchFamily="66" charset="0"/>
              </a:rPr>
              <a:t>Mayo</a:t>
            </a:r>
          </a:p>
          <a:p>
            <a:r>
              <a:rPr lang="es-ES" dirty="0" smtClean="0">
                <a:latin typeface="Comic Sans MS" pitchFamily="66" charset="0"/>
              </a:rPr>
              <a:t>Junio</a:t>
            </a:r>
          </a:p>
          <a:p>
            <a:r>
              <a:rPr lang="es-ES" dirty="0" smtClean="0">
                <a:latin typeface="Comic Sans MS" pitchFamily="66" charset="0"/>
              </a:rPr>
              <a:t>Julio</a:t>
            </a:r>
          </a:p>
          <a:p>
            <a:r>
              <a:rPr lang="es-ES" dirty="0" smtClean="0">
                <a:latin typeface="Comic Sans MS" pitchFamily="66" charset="0"/>
              </a:rPr>
              <a:t>Agosto</a:t>
            </a:r>
          </a:p>
          <a:p>
            <a:r>
              <a:rPr lang="es-ES" dirty="0" smtClean="0">
                <a:latin typeface="Comic Sans MS" pitchFamily="66" charset="0"/>
              </a:rPr>
              <a:t>Septiembre</a:t>
            </a:r>
          </a:p>
          <a:p>
            <a:r>
              <a:rPr lang="es-ES" dirty="0" smtClean="0">
                <a:latin typeface="Comic Sans MS" pitchFamily="66" charset="0"/>
              </a:rPr>
              <a:t>Octubre</a:t>
            </a:r>
          </a:p>
          <a:p>
            <a:r>
              <a:rPr lang="es-ES" dirty="0" smtClean="0">
                <a:latin typeface="Comic Sans MS" pitchFamily="66" charset="0"/>
              </a:rPr>
              <a:t>Noviembre</a:t>
            </a:r>
          </a:p>
          <a:p>
            <a:r>
              <a:rPr lang="es-ES" dirty="0" smtClean="0">
                <a:latin typeface="Comic Sans MS" pitchFamily="66" charset="0"/>
              </a:rPr>
              <a:t>Diciembre</a:t>
            </a:r>
          </a:p>
        </p:txBody>
      </p:sp>
    </p:spTree>
    <p:extLst>
      <p:ext uri="{BB962C8B-B14F-4D97-AF65-F5344CB8AC3E}">
        <p14:creationId xmlns:p14="http://schemas.microsoft.com/office/powerpoint/2010/main" val="62129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4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s-ES" b="1" dirty="0"/>
              <a:t/>
            </a:r>
            <a:br>
              <a:rPr lang="es-ES" b="1" dirty="0"/>
            </a:br>
            <a:r>
              <a:rPr lang="es-ES" sz="8900" b="1" dirty="0" smtClean="0">
                <a:latin typeface="Comic Sans MS" pitchFamily="66" charset="0"/>
              </a:rPr>
              <a:t>¿</a:t>
            </a:r>
            <a:r>
              <a:rPr lang="es-ES" sz="8900" b="1" dirty="0">
                <a:latin typeface="Comic Sans MS" pitchFamily="66" charset="0"/>
              </a:rPr>
              <a:t>Qué día es hoy?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0" indent="0" algn="ctr">
              <a:buNone/>
            </a:pPr>
            <a:endParaRPr lang="es-ES" sz="4800" dirty="0"/>
          </a:p>
          <a:p>
            <a:pPr marL="0" indent="0" algn="ctr">
              <a:buNone/>
            </a:pPr>
            <a:r>
              <a:rPr lang="es-ES" sz="7200" dirty="0" smtClean="0">
                <a:latin typeface="Comic Sans MS" pitchFamily="66" charset="0"/>
              </a:rPr>
              <a:t>Hoy es Lunes</a:t>
            </a:r>
            <a:endParaRPr lang="es-ES" sz="4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45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omic Sans MS" pitchFamily="66" charset="0"/>
              </a:rPr>
              <a:t>What day is today?</a:t>
            </a:r>
            <a:endParaRPr lang="en-US" sz="6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sz="48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latin typeface="Comic Sans MS" pitchFamily="66" charset="0"/>
              </a:rPr>
              <a:t>Today is Monday</a:t>
            </a:r>
            <a:endParaRPr lang="en-US" sz="6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5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latin typeface="Comic Sans MS" pitchFamily="66" charset="0"/>
              </a:rPr>
              <a:t>Los días de la semana…</a:t>
            </a:r>
            <a:endParaRPr lang="en-US" sz="5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777680"/>
              </p:ext>
            </p:extLst>
          </p:nvPr>
        </p:nvGraphicFramePr>
        <p:xfrm>
          <a:off x="76201" y="2590800"/>
          <a:ext cx="8991599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599"/>
                <a:gridCol w="1219200"/>
                <a:gridCol w="1600200"/>
                <a:gridCol w="1219200"/>
                <a:gridCol w="1295400"/>
                <a:gridCol w="1295400"/>
                <a:gridCol w="1371600"/>
              </a:tblGrid>
              <a:tr h="4103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Lunes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Martes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Miércoles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Jueves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Viernes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Sábado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 smtClean="0"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Domingo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81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          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50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6700" b="1" dirty="0" smtClean="0">
                <a:latin typeface="Comic Sans MS" pitchFamily="66" charset="0"/>
              </a:rPr>
              <a:t>Los </a:t>
            </a:r>
            <a:r>
              <a:rPr lang="es-ES" sz="6700" b="1" dirty="0">
                <a:latin typeface="Comic Sans MS" pitchFamily="66" charset="0"/>
              </a:rPr>
              <a:t>días de la semana…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s-ES" sz="4000" b="1" dirty="0" smtClean="0">
                <a:latin typeface="Comic Sans MS" pitchFamily="66" charset="0"/>
              </a:rPr>
              <a:t>Lunes		</a:t>
            </a:r>
          </a:p>
          <a:p>
            <a:r>
              <a:rPr lang="es-ES" sz="4000" b="1" dirty="0" smtClean="0">
                <a:latin typeface="Comic Sans MS" pitchFamily="66" charset="0"/>
              </a:rPr>
              <a:t>Martes</a:t>
            </a:r>
          </a:p>
          <a:p>
            <a:r>
              <a:rPr lang="es-ES" sz="4000" b="1" dirty="0" smtClean="0">
                <a:latin typeface="Comic Sans MS" pitchFamily="66" charset="0"/>
              </a:rPr>
              <a:t>Miércoles</a:t>
            </a:r>
          </a:p>
          <a:p>
            <a:r>
              <a:rPr lang="es-ES" sz="4000" b="1" dirty="0" smtClean="0">
                <a:latin typeface="Comic Sans MS" pitchFamily="66" charset="0"/>
              </a:rPr>
              <a:t>Jueves</a:t>
            </a:r>
          </a:p>
          <a:p>
            <a:r>
              <a:rPr lang="es-ES" sz="4000" b="1" dirty="0" smtClean="0">
                <a:latin typeface="Comic Sans MS" pitchFamily="66" charset="0"/>
              </a:rPr>
              <a:t>Viernes</a:t>
            </a:r>
          </a:p>
          <a:p>
            <a:r>
              <a:rPr lang="es-ES" sz="4000" b="1" dirty="0" smtClean="0">
                <a:latin typeface="Comic Sans MS" pitchFamily="66" charset="0"/>
              </a:rPr>
              <a:t>Sábado</a:t>
            </a:r>
          </a:p>
          <a:p>
            <a:r>
              <a:rPr lang="es-ES" sz="4000" b="1" dirty="0" smtClean="0">
                <a:latin typeface="Comic Sans MS" pitchFamily="66" charset="0"/>
              </a:rPr>
              <a:t>Domingo </a:t>
            </a:r>
            <a:endParaRPr lang="es-ES" sz="4000" b="1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Comic Sans MS" pitchFamily="66" charset="0"/>
              </a:rPr>
              <a:t>Monday</a:t>
            </a:r>
          </a:p>
          <a:p>
            <a:r>
              <a:rPr lang="en-US" sz="4000" dirty="0" smtClean="0">
                <a:latin typeface="Comic Sans MS" pitchFamily="66" charset="0"/>
              </a:rPr>
              <a:t>Tuesday</a:t>
            </a:r>
          </a:p>
          <a:p>
            <a:r>
              <a:rPr lang="en-US" sz="4000" dirty="0" smtClean="0">
                <a:latin typeface="Comic Sans MS" pitchFamily="66" charset="0"/>
              </a:rPr>
              <a:t>Wednesday</a:t>
            </a:r>
          </a:p>
          <a:p>
            <a:r>
              <a:rPr lang="en-US" sz="4000" dirty="0" smtClean="0">
                <a:latin typeface="Comic Sans MS" pitchFamily="66" charset="0"/>
              </a:rPr>
              <a:t>Thursday </a:t>
            </a:r>
          </a:p>
          <a:p>
            <a:r>
              <a:rPr lang="en-US" sz="4000" dirty="0" smtClean="0">
                <a:latin typeface="Comic Sans MS" pitchFamily="66" charset="0"/>
              </a:rPr>
              <a:t>Friday </a:t>
            </a:r>
          </a:p>
          <a:p>
            <a:r>
              <a:rPr lang="en-US" sz="4000" dirty="0" smtClean="0">
                <a:latin typeface="Comic Sans MS" pitchFamily="66" charset="0"/>
              </a:rPr>
              <a:t>Saturday </a:t>
            </a:r>
          </a:p>
          <a:p>
            <a:r>
              <a:rPr lang="en-US" sz="4000" dirty="0" smtClean="0">
                <a:latin typeface="Comic Sans MS" pitchFamily="66" charset="0"/>
              </a:rPr>
              <a:t>Sunday</a:t>
            </a:r>
          </a:p>
        </p:txBody>
      </p:sp>
    </p:spTree>
    <p:extLst>
      <p:ext uri="{BB962C8B-B14F-4D97-AF65-F5344CB8AC3E}">
        <p14:creationId xmlns:p14="http://schemas.microsoft.com/office/powerpoint/2010/main" val="276879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sz="6000" dirty="0" smtClean="0">
                <a:latin typeface="Comic Sans MS" pitchFamily="66" charset="0"/>
              </a:rPr>
              <a:t>Más vocabulario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4400" dirty="0">
                <a:latin typeface="Comic Sans MS" pitchFamily="66" charset="0"/>
              </a:rPr>
              <a:t>El fin de semana</a:t>
            </a:r>
            <a:r>
              <a:rPr lang="es-ES" sz="4400" dirty="0" smtClean="0">
                <a:latin typeface="Comic Sans MS" pitchFamily="66" charset="0"/>
              </a:rPr>
              <a:t>:_________</a:t>
            </a:r>
          </a:p>
          <a:p>
            <a:pPr marL="0" indent="0">
              <a:buNone/>
            </a:pPr>
            <a:endParaRPr lang="en-US" sz="4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s-ES" sz="4400" dirty="0">
                <a:latin typeface="Comic Sans MS" pitchFamily="66" charset="0"/>
              </a:rPr>
              <a:t>La semana</a:t>
            </a:r>
            <a:r>
              <a:rPr lang="es-ES" sz="4400" dirty="0" smtClean="0">
                <a:latin typeface="Comic Sans MS" pitchFamily="66" charset="0"/>
              </a:rPr>
              <a:t>:______________</a:t>
            </a:r>
          </a:p>
          <a:p>
            <a:pPr marL="0" indent="0">
              <a:buNone/>
            </a:pPr>
            <a:endParaRPr lang="en-US" sz="4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s-ES" sz="4400" dirty="0">
                <a:latin typeface="Comic Sans MS" pitchFamily="66" charset="0"/>
              </a:rPr>
              <a:t>Todos los días</a:t>
            </a:r>
            <a:r>
              <a:rPr lang="es-ES" sz="4400" dirty="0" smtClean="0">
                <a:latin typeface="Comic Sans MS" pitchFamily="66" charset="0"/>
              </a:rPr>
              <a:t>:___________</a:t>
            </a:r>
            <a:endParaRPr lang="en-US" sz="44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Practica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1. What day is it today</a:t>
            </a:r>
            <a:r>
              <a:rPr lang="en-US" dirty="0" smtClean="0"/>
              <a:t>?__________________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What day is it tomorrow</a:t>
            </a:r>
            <a:r>
              <a:rPr lang="en-US" dirty="0" smtClean="0"/>
              <a:t>?_______________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What day was it yesterday</a:t>
            </a:r>
            <a:r>
              <a:rPr lang="en-US" dirty="0" smtClean="0"/>
              <a:t>?_____________</a:t>
            </a:r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What days are school days</a:t>
            </a:r>
            <a:r>
              <a:rPr lang="en-US" dirty="0" smtClean="0"/>
              <a:t>?_____________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5. What days are </a:t>
            </a:r>
            <a:r>
              <a:rPr lang="en-US" dirty="0" smtClean="0"/>
              <a:t>during </a:t>
            </a:r>
            <a:r>
              <a:rPr lang="en-US" dirty="0"/>
              <a:t>the weekend</a:t>
            </a:r>
            <a:r>
              <a:rPr lang="en-US" dirty="0" smtClean="0"/>
              <a:t>?______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70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08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7300" b="1" dirty="0" smtClean="0"/>
              <a:t>¿</a:t>
            </a:r>
            <a:r>
              <a:rPr lang="es-ES" sz="7300" b="1" dirty="0"/>
              <a:t>Qué fecha es </a:t>
            </a:r>
            <a:r>
              <a:rPr lang="es-ES" sz="7300" b="1" dirty="0" smtClean="0"/>
              <a:t>hoy?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4400" b="1" dirty="0" smtClean="0"/>
              <a:t>Es el___________(primero**, dos..) de_________(</a:t>
            </a:r>
            <a:r>
              <a:rPr lang="es-ES" sz="4400" b="1" dirty="0" err="1" smtClean="0"/>
              <a:t>month</a:t>
            </a:r>
            <a:r>
              <a:rPr lang="es-ES" sz="4400" b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</a:t>
            </a:r>
            <a:r>
              <a:rPr lang="en-US" dirty="0" err="1" smtClean="0"/>
              <a:t>Primero</a:t>
            </a:r>
            <a:r>
              <a:rPr lang="en-US" dirty="0" smtClean="0"/>
              <a:t> is used to say “the first” when talking about months. When you want to say it is the first of </a:t>
            </a:r>
            <a:r>
              <a:rPr lang="en-US" dirty="0" err="1" smtClean="0"/>
              <a:t>october</a:t>
            </a:r>
            <a:r>
              <a:rPr lang="en-US" dirty="0" smtClean="0"/>
              <a:t> you will say </a:t>
            </a:r>
            <a:r>
              <a:rPr lang="en-US" b="1" dirty="0" err="1" smtClean="0"/>
              <a:t>Es</a:t>
            </a:r>
            <a:r>
              <a:rPr lang="en-US" b="1" dirty="0" smtClean="0"/>
              <a:t> el </a:t>
            </a:r>
            <a:r>
              <a:rPr lang="en-US" b="1" dirty="0" err="1" smtClean="0"/>
              <a:t>primero</a:t>
            </a:r>
            <a:r>
              <a:rPr lang="en-US" b="1" dirty="0" smtClean="0"/>
              <a:t> de </a:t>
            </a:r>
            <a:r>
              <a:rPr lang="en-US" b="1" dirty="0" err="1" smtClean="0"/>
              <a:t>octubre</a:t>
            </a:r>
            <a:r>
              <a:rPr lang="en-US" b="1" dirty="0" smtClean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527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132</Words>
  <Application>Microsoft Office PowerPoint</Application>
  <PresentationFormat>On-screen Show (4:3)</PresentationFormat>
  <Paragraphs>108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El Calendario</vt:lpstr>
      <vt:lpstr> ¿Qué día es hoy? </vt:lpstr>
      <vt:lpstr>What day is today?</vt:lpstr>
      <vt:lpstr>Los días de la semana…</vt:lpstr>
      <vt:lpstr> Los días de la semana…  </vt:lpstr>
      <vt:lpstr> Más vocabulario </vt:lpstr>
      <vt:lpstr>Practica </vt:lpstr>
      <vt:lpstr>PowerPoint Presentation</vt:lpstr>
      <vt:lpstr> ¿Qué fecha es hoy? </vt:lpstr>
      <vt:lpstr> Los meses del año </vt:lpstr>
      <vt:lpstr>Los meses del año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Calendario</dc:title>
  <dc:creator>Windows User</dc:creator>
  <cp:lastModifiedBy>Windows User</cp:lastModifiedBy>
  <cp:revision>11</cp:revision>
  <dcterms:created xsi:type="dcterms:W3CDTF">2012-10-09T13:36:19Z</dcterms:created>
  <dcterms:modified xsi:type="dcterms:W3CDTF">2013-10-07T18:38:23Z</dcterms:modified>
</cp:coreProperties>
</file>